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30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55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92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48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81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66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2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76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61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2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7D7E6-C266-4317-8730-ECCED1A623D2}" type="datetimeFigureOut">
              <a:rPr lang="en-US" smtClean="0"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4F1F5-AEE6-4020-B8FC-8FEA76CAD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6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2012 Heirloom Tomato Pictures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Kathryn Fontenot, PhD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LSU AgCenter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School of Plant, Environmental and Soil Sciences</a:t>
            </a:r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85800"/>
            <a:ext cx="2795016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37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Black from Tula</a:t>
            </a:r>
            <a:endParaRPr lang="en-US" b="1" dirty="0"/>
          </a:p>
        </p:txBody>
      </p:sp>
      <p:pic>
        <p:nvPicPr>
          <p:cNvPr id="1026" name="Picture 2" descr="E:\pics off of Kuehnys camera\DSC_03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97" y="1600200"/>
            <a:ext cx="676100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056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Old German</a:t>
            </a:r>
            <a:endParaRPr lang="en-US" b="1" dirty="0"/>
          </a:p>
        </p:txBody>
      </p:sp>
      <p:pic>
        <p:nvPicPr>
          <p:cNvPr id="2050" name="Picture 2" descr="E:\pics off of Kuehnys camera\DSC_03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97" y="1600200"/>
            <a:ext cx="676100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55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Pink German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160182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Mortgage Lifter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38936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Persimmon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649168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Red Brandywine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980449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Prudens</a:t>
            </a:r>
            <a:r>
              <a:rPr lang="en-US" b="1" dirty="0" smtClean="0"/>
              <a:t> Purple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798686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Hillbilly Potato Leaf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883112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Pink Brandywine</a:t>
            </a:r>
            <a:endParaRPr lang="en-US" b="1" dirty="0"/>
          </a:p>
        </p:txBody>
      </p:sp>
      <p:pic>
        <p:nvPicPr>
          <p:cNvPr id="3074" name="Picture 2" descr="E:\pics off of Kuehnys camera\DSC_03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97" y="1600200"/>
            <a:ext cx="676100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313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Thessaloniki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190681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38</Words>
  <Application>Microsoft Office PowerPoint</Application>
  <PresentationFormat>On-screen Show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2012 Heirloom Tomato Pictures</vt:lpstr>
      <vt:lpstr>Pink German</vt:lpstr>
      <vt:lpstr>Mortgage Lifter</vt:lpstr>
      <vt:lpstr>Persimmon</vt:lpstr>
      <vt:lpstr>Red Brandywine</vt:lpstr>
      <vt:lpstr>Prudens Purple</vt:lpstr>
      <vt:lpstr>Hillbilly Potato Leaf</vt:lpstr>
      <vt:lpstr>Pink Brandywine</vt:lpstr>
      <vt:lpstr>Thessaloniki</vt:lpstr>
      <vt:lpstr>Black from Tula</vt:lpstr>
      <vt:lpstr>Old German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 Heirloom Tomato Pictures</dc:title>
  <dc:creator>Fontenot, Kathryn</dc:creator>
  <cp:lastModifiedBy>Fontenot, Kathryn</cp:lastModifiedBy>
  <cp:revision>2</cp:revision>
  <dcterms:created xsi:type="dcterms:W3CDTF">2012-10-04T18:47:11Z</dcterms:created>
  <dcterms:modified xsi:type="dcterms:W3CDTF">2012-10-04T19:03:12Z</dcterms:modified>
</cp:coreProperties>
</file>